
<file path=[Content_Types].xml><?xml version="1.0" encoding="utf-8"?>
<Types xmlns="http://schemas.openxmlformats.org/package/2006/content-types">
  <Override PartName="/ppt/slideLayouts/slideLayout14.xml" ContentType="application/vnd.openxmlformats-officedocument.presentationml.slideLayout+xml"/>
  <Default Extension="jpeg" ContentType="image/jpeg"/>
  <Override PartName="/ppt/slideLayouts/slideLayout6.xml" ContentType="application/vnd.openxmlformats-officedocument.presentationml.slideLayout+xml"/>
  <Override PartName="/docProps/core.xml" ContentType="application/vnd.openxmlformats-package.core-properties+xml"/>
  <Default Extension="rels" ContentType="application/vnd.openxmlformats-package.relationships+xml"/>
  <Override PartName="/ppt/slideLayouts/slideLayout16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.xml" ContentType="application/vnd.openxmlformats-officedocument.presentationml.slideLayout+xml"/>
  <Default Extension="xml" ContentType="application/xml"/>
  <Override PartName="/ppt/slides/slide2.xml" ContentType="application/vnd.openxmlformats-officedocument.presentationml.slide+xml"/>
  <Override PartName="/ppt/slideLayouts/slideLayout13.xml" ContentType="application/vnd.openxmlformats-officedocument.presentationml.slideLayout+xml"/>
  <Override PartName="/docProps/app.xml" ContentType="application/vnd.openxmlformats-officedocument.extended-properties+xml"/>
  <Override PartName="/ppt/slideMasters/slideMaster1.xml" ContentType="application/vnd.openxmlformats-officedocument.presentationml.slideMaster+xml"/>
  <Override PartName="/ppt/slideLayouts/slideLayout5.xml" ContentType="application/vnd.openxmlformats-officedocument.presentationml.slideLayout+xml"/>
  <Override PartName="/ppt/slideLayouts/slideLayout15.xml" ContentType="application/vnd.openxmlformats-officedocument.presentationml.slideLayout+xml"/>
  <Override PartName="/ppt/viewProps.xml" ContentType="application/vnd.openxmlformats-officedocument.presentationml.viewProps+xml"/>
  <Override PartName="/ppt/slideLayouts/slideLayout7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2.xml" ContentType="application/vnd.openxmlformats-officedocument.presentationml.slideLayout+xml"/>
  <Default Extension="bin" ContentType="application/vnd.openxmlformats-officedocument.presentationml.printerSettings"/>
  <Override PartName="/ppt/slides/slide1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4.xml" ContentType="application/vnd.openxmlformats-officedocument.presentationml.slideLayout+xml"/>
  <Override PartName="/ppt/tableStyles.xml" ContentType="application/vnd.openxmlformats-officedocument.presentationml.tableStyles+xml"/>
  <Override PartName="/ppt/theme/theme1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autoCompressPictures="0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extLst>
    <p:ext uri="{E76CE94A-603C-4142-B9EB-6D1370010A27}">
      <p14:discardImageEditData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0"/>
    </p:ext>
    <p:ext uri="{D31A062A-798A-4329-ABDD-BBA856620510}">
      <p14:defaultImageDpi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2767"/>
    </p:ext>
    <p:ext uri="{FD5EFAAD-0ECE-453E-9831-46B23BE46B34}">
      <p15:chartTrackingRefBased xmlns="" xmlns:a="http://schemas.openxmlformats.org/drawingml/2006/main" xmlns:r="http://schemas.openxmlformats.org/officeDocument/2006/relationships" xmlns:p="http://schemas.openxmlformats.org/presentationml/2006/main" xmlns:p15="http://schemas.microsoft.com/office/powerpoint/2012/main" xmlns:mv="urn:schemas-microsoft-com:mac:vml" xmlns:mc="http://schemas.openxmlformats.org/markup-compatibility/2006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normalViewPr horzBarState="maximized">
    <p:restoredLeft sz="15987" autoAdjust="0"/>
    <p:restoredTop sz="94660"/>
  </p:normalViewPr>
  <p:slideViewPr>
    <p:cSldViewPr snapToGrid="0">
      <p:cViewPr varScale="1">
        <p:scale>
          <a:sx n="87" d="100"/>
          <a:sy n="87" d="100"/>
        </p:scale>
        <p:origin x="-112" y="-41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printerSettings" Target="printerSettings/printerSettings1.bin"/><Relationship Id="rId5" Type="http://schemas.openxmlformats.org/officeDocument/2006/relationships/presProps" Target="presProps.xml"/><Relationship Id="rId6" Type="http://schemas.openxmlformats.org/officeDocument/2006/relationships/viewProps" Target="viewProps.xml"/><Relationship Id="rId7" Type="http://schemas.openxmlformats.org/officeDocument/2006/relationships/theme" Target="theme/theme1.xml"/><Relationship Id="rId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12.06.2016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 name="Panorama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12.06.2016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12.06.2016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12.06.2016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12.06.2016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 name="Namenskarte für 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de-DE"/>
              <a:t>Formatvorlagen des Textmasters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12.06.2016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 name="Wahr oder Fals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de-DE"/>
              <a:t>Formatvorlagen des Textmasters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12.06.2016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12.06.2016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12.06.2016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12.06.2016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12.06.2016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12.06.2016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12.06.2016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12.06.2016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12.06.2016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12.06.2016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12.06.2016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12.06.2016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68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openxmlformats.org/officeDocument/2006/relationships/image" Target="../media/image2.jpeg"/><Relationship Id="rId5" Type="http://schemas.openxmlformats.org/officeDocument/2006/relationships/image" Target="../media/image3.jpeg"/><Relationship Id="rId1" Type="http://schemas.openxmlformats.org/officeDocument/2006/relationships/slideLayout" Target="../slideLayouts/slideLayout6.xml"/><Relationship Id="rId2" Type="http://schemas.openxmlformats.org/officeDocument/2006/relationships/hyperlink" Target="http://127.0.0.1/Gesundheit_Website/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ln>
            <a:noFill/>
          </a:ln>
        </p:spPr>
        <p:txBody>
          <a:bodyPr>
            <a:normAutofit fontScale="90000"/>
          </a:bodyPr>
          <a:lstStyle/>
          <a:p>
            <a:r>
              <a:rPr lang="de-DE" dirty="0"/>
              <a:t/>
            </a:r>
            <a:br>
              <a:rPr lang="de-DE" dirty="0"/>
            </a:br>
            <a:r>
              <a:rPr lang="de-DE" dirty="0"/>
              <a:t/>
            </a:r>
            <a:br>
              <a:rPr lang="de-DE" dirty="0"/>
            </a:br>
            <a:r>
              <a:rPr lang="de-DE" b="1" u="sng" dirty="0">
                <a:effectLst>
                  <a:outerShdw blurRad="88900" dist="63500" dir="5400000" algn="ctr" rotWithShape="0">
                    <a:schemeClr val="tx1">
                      <a:lumMod val="65000"/>
                      <a:alpha val="90000"/>
                    </a:schemeClr>
                  </a:outerShdw>
                </a:effectLst>
                <a:latin typeface="Calvin" pitchFamily="2" charset="0"/>
              </a:rPr>
              <a:t>GESUNDHEIT!</a:t>
            </a:r>
            <a:r>
              <a:rPr lang="de-DE" dirty="0"/>
              <a:t/>
            </a:r>
            <a:br>
              <a:rPr lang="de-DE" dirty="0"/>
            </a:b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684212" y="4129093"/>
            <a:ext cx="6400800" cy="1947333"/>
          </a:xfrm>
        </p:spPr>
        <p:txBody>
          <a:bodyPr>
            <a:normAutofit/>
          </a:bodyPr>
          <a:lstStyle/>
          <a:p>
            <a:r>
              <a:rPr lang="de-DE" dirty="0">
                <a:solidFill>
                  <a:schemeClr val="tx1">
                    <a:lumMod val="85000"/>
                  </a:schemeClr>
                </a:solidFill>
              </a:rPr>
              <a:t>Ausgearbeitet von</a:t>
            </a:r>
          </a:p>
          <a:p>
            <a:r>
              <a:rPr lang="de-DE" dirty="0">
                <a:solidFill>
                  <a:schemeClr val="tx1">
                    <a:lumMod val="85000"/>
                  </a:schemeClr>
                </a:solidFill>
              </a:rPr>
              <a:t>Pablo					Anna</a:t>
            </a:r>
            <a:r>
              <a:rPr lang="de-DE" dirty="0" smtClean="0">
                <a:solidFill>
                  <a:schemeClr val="tx1">
                    <a:lumMod val="85000"/>
                  </a:schemeClr>
                </a:solidFill>
              </a:rPr>
              <a:t/>
            </a:r>
            <a:br>
              <a:rPr lang="de-DE" dirty="0" smtClean="0">
                <a:solidFill>
                  <a:schemeClr val="tx1">
                    <a:lumMod val="85000"/>
                  </a:schemeClr>
                </a:solidFill>
              </a:rPr>
            </a:br>
            <a:r>
              <a:rPr lang="de-DE" dirty="0" smtClean="0">
                <a:solidFill>
                  <a:schemeClr val="tx1">
                    <a:lumMod val="85000"/>
                  </a:schemeClr>
                </a:solidFill>
              </a:rPr>
              <a:t>Jonathan	</a:t>
            </a:r>
            <a:r>
              <a:rPr lang="de-DE" dirty="0">
                <a:solidFill>
                  <a:schemeClr val="tx1">
                    <a:lumMod val="85000"/>
                  </a:schemeClr>
                </a:solidFill>
              </a:rPr>
              <a:t>		</a:t>
            </a:r>
            <a:r>
              <a:rPr lang="de-DE" dirty="0" smtClean="0">
                <a:solidFill>
                  <a:schemeClr val="tx1">
                    <a:lumMod val="85000"/>
                  </a:schemeClr>
                </a:solidFill>
              </a:rPr>
              <a:t>	Paula</a:t>
            </a:r>
            <a:r>
              <a:rPr lang="de-DE" dirty="0">
                <a:solidFill>
                  <a:schemeClr val="tx1">
                    <a:lumMod val="85000"/>
                  </a:schemeClr>
                </a:solidFill>
              </a:rPr>
              <a:t/>
            </a:r>
            <a:br>
              <a:rPr lang="de-DE" dirty="0">
                <a:solidFill>
                  <a:schemeClr val="tx1">
                    <a:lumMod val="85000"/>
                  </a:schemeClr>
                </a:solidFill>
              </a:rPr>
            </a:br>
            <a:r>
              <a:rPr lang="de-DE" dirty="0">
                <a:solidFill>
                  <a:schemeClr val="tx1">
                    <a:lumMod val="85000"/>
                  </a:schemeClr>
                </a:solidFill>
              </a:rPr>
              <a:t>Fabian				       … und einigen Mentoren</a:t>
            </a:r>
          </a:p>
        </p:txBody>
      </p:sp>
      <p:sp>
        <p:nvSpPr>
          <p:cNvPr id="4" name="Textfeld 3"/>
          <p:cNvSpPr txBox="1"/>
          <p:nvPr/>
        </p:nvSpPr>
        <p:spPr>
          <a:xfrm>
            <a:off x="684212" y="1936834"/>
            <a:ext cx="27935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/>
              <a:t>„</a:t>
            </a:r>
            <a:r>
              <a:rPr lang="de-DE" sz="2400" dirty="0" err="1"/>
              <a:t>Hatschiii</a:t>
            </a:r>
            <a:r>
              <a:rPr lang="de-DE" sz="2400" dirty="0"/>
              <a:t>…“</a:t>
            </a:r>
          </a:p>
        </p:txBody>
      </p:sp>
      <p:sp>
        <p:nvSpPr>
          <p:cNvPr id="5" name="Textfeld 4"/>
          <p:cNvSpPr txBox="1"/>
          <p:nvPr/>
        </p:nvSpPr>
        <p:spPr>
          <a:xfrm>
            <a:off x="684212" y="2932747"/>
            <a:ext cx="34143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/>
              <a:t>… für Pollenallergiker</a:t>
            </a:r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537418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1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3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684212" y="4939901"/>
            <a:ext cx="8534400" cy="1507067"/>
          </a:xfrm>
        </p:spPr>
        <p:txBody>
          <a:bodyPr/>
          <a:lstStyle/>
          <a:p>
            <a:r>
              <a:rPr lang="de-DE" dirty="0"/>
              <a:t>Produktionsphase</a:t>
            </a:r>
          </a:p>
        </p:txBody>
      </p:sp>
      <p:pic>
        <p:nvPicPr>
          <p:cNvPr id="7" name="Grafik 6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8574" y="6258187"/>
            <a:ext cx="663426" cy="59981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Bild 4" descr="_DSC2361 (2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0475" y="-1"/>
            <a:ext cx="4581525" cy="6858001"/>
          </a:xfrm>
          <a:prstGeom prst="rect">
            <a:avLst/>
          </a:prstGeom>
        </p:spPr>
      </p:pic>
      <p:pic>
        <p:nvPicPr>
          <p:cNvPr id="8" name="Bild 7" descr="_DSC2362 (2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41777" y="69"/>
            <a:ext cx="7672170" cy="5124269"/>
          </a:xfrm>
          <a:prstGeom prst="rect">
            <a:avLst/>
          </a:prstGeom>
        </p:spPr>
      </p:pic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563040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egment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="" xmlns:a="http://schemas.openxmlformats.org/drawingml/2006/main"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0</TotalTime>
  <Words>40</Words>
  <Application>Microsoft Macintosh PowerPoint</Application>
  <PresentationFormat>Benutzerdefiniert</PresentationFormat>
  <Paragraphs>6</Paragraphs>
  <Slides>2</Slides>
  <Notes>0</Notes>
  <HiddenSlides>0</HiddenSlides>
  <MMClips>0</MMClips>
  <ScaleCrop>false</ScaleCrop>
  <HeadingPairs>
    <vt:vector size="4" baseType="variant">
      <vt:variant>
        <vt:lpstr>Entwurfsvorlage</vt:lpstr>
      </vt:variant>
      <vt:variant>
        <vt:i4>1</vt:i4>
      </vt:variant>
      <vt:variant>
        <vt:lpstr>Folientitel</vt:lpstr>
      </vt:variant>
      <vt:variant>
        <vt:i4>2</vt:i4>
      </vt:variant>
    </vt:vector>
  </HeadingPairs>
  <TitlesOfParts>
    <vt:vector size="3" baseType="lpstr">
      <vt:lpstr>Segment</vt:lpstr>
      <vt:lpstr>  GESUNDHEIT! </vt:lpstr>
      <vt:lpstr>Produktionsphase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Hatschiii… GESUNDHEIT! … die Adresse für Allergiker</dc:title>
  <dc:creator>Fabian Allgaier</dc:creator>
  <cp:lastModifiedBy>Sara Ecker-Wirtz</cp:lastModifiedBy>
  <cp:revision>8</cp:revision>
  <dcterms:created xsi:type="dcterms:W3CDTF">2016-06-12T07:53:52Z</dcterms:created>
  <dcterms:modified xsi:type="dcterms:W3CDTF">2016-06-12T08:07:51Z</dcterms:modified>
</cp:coreProperties>
</file>